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6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88BA2-201D-CD4E-9A36-A8BF5AB3E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599734-8E3A-A445-A362-1EDAC413C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2C338A-E592-AB42-8F3D-92EDDD497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3E0B11-6589-E845-B2C3-E0E32B16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ABA7AB-320F-6740-AD7A-32E17684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0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49C5F-4CB0-9543-9B20-6F8B519C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53F881-896B-3B4A-ACA3-62B3276A4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2EA356-6D27-F742-8121-9472BF75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450188-CBDE-5849-8702-897AC749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95D8F-0217-474B-9640-3166EC10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39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A653C-A743-614A-AC5A-6F460E75C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75F025-AA5D-7E4C-A33E-9BA404433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642A4-0BA0-2941-AF18-A949C79F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3B075-7338-7B4C-9827-099AAB84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26AFDD-4070-4647-8FE8-DCD554CC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768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F548A-0BD2-D74E-BE45-8BE81C7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D71E3-F62D-3148-9A09-5F8BA2969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E8155-986F-8148-A794-1D410AA1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2B16C9-16C0-384C-913F-A2F0BAB9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51945-16FF-F94B-82E6-724B2857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186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BC200-37B8-7A42-8EFB-D89F06AC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45A05C-5166-F843-B076-A2F00147F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2401F8-65BF-9F4B-9D17-FFF56DE7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61AC5-AAFF-7644-8291-F7DABED9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D9780-661D-F54A-B398-CD69946B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45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F685D-B964-0349-968E-8D6E1ABF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620B6-F21C-E544-959C-670AE879B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01B434-D3DF-1B4F-B661-BD9ADC5D0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CBEA55-6EF4-CC45-9776-AF8234048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DB1F08-7725-264D-A4C9-F9101A2D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6108FF-EB54-034F-9E5A-08D4C5B8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43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23AC2-8839-E04E-9C3A-1D4001C7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D43AAF-E669-584A-8956-272986F11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4A51A5-4E36-C141-B84E-3FD56E16D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43E64E-4A27-BD47-B38E-4B290B979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581378-A130-804A-8C7D-8FF8F2546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84F5A3-CEDB-6B49-B893-1CFDFD46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24C63A-AC0A-1246-9653-EF8CB60C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5C399F-3423-6B4D-9FCF-420DCE9B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226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FF2A9-E2BA-4C47-968B-D72103B9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ECDC35-D4CB-8E42-ACE6-1A58976C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09105F-7737-3648-88AD-AD0F301F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C77A41-2B92-6949-84CC-CB0DEE97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6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D15BC1-6828-CA4E-A59D-9B4EB97B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985E02-4226-614B-A8EE-277DE2FE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D31B7-9BC9-B34F-AE1A-742C5E57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54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5A428-7D52-0440-A353-1DFBECD1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141AF7-35F1-3649-B6ED-06D024E02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07803-7E97-3F45-8599-1B138EE97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596458-C2BD-C44D-A3CD-23282267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57C4B1-88D9-6543-B0F8-20392136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1355D3-9B70-D146-BE2E-22FB7894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48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BF654-64FE-8C4B-AAD9-30688DB8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E5FCE9-7937-124E-93E9-2CCFA2E95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9064B5-8448-8340-AA35-0F7889050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E7F9B3-D7D6-3F46-8194-C904A720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421153-A67C-C044-8E26-DECB2870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850746-BB8E-0F4C-A775-FDE48BF0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145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C9A41F-EC88-034A-92BE-E866635F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3DFC47-5260-0040-8A42-3ED24761C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4904E-F5BC-B94E-BFC3-4F0400AEF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AAA2C-97CF-0B4D-A1F9-43F11D9FC236}" type="datetimeFigureOut">
              <a:rPr kumimoji="1" lang="zh-CN" altLang="en-US" smtClean="0"/>
              <a:t>2018/12/29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52A4A-8BD5-8047-BD15-AA3EDD7BB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3715A-1F55-D541-BAC1-09F630666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74F20-0DE6-7B43-BF85-95C21CC7AB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257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F1E34-7FB7-D04C-BC94-6C8EC560E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CUNIX</a:t>
            </a:r>
            <a:r>
              <a:rPr kumimoji="1" lang="zh-CN" altLang="en-US" dirty="0"/>
              <a:t>大作业</a:t>
            </a:r>
            <a:br>
              <a:rPr kumimoji="1" lang="en-US" altLang="zh-CN" dirty="0"/>
            </a:br>
            <a:r>
              <a:rPr kumimoji="1" lang="zh-CN" altLang="en-US" dirty="0"/>
              <a:t>卷积神经网络框架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638445-16F6-2841-A9FA-D9033C388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方绍峡 </a:t>
            </a:r>
            <a:r>
              <a:rPr kumimoji="1" lang="en-US" altLang="zh-CN" dirty="0"/>
              <a:t>2018319001</a:t>
            </a:r>
          </a:p>
          <a:p>
            <a:r>
              <a:rPr kumimoji="1" lang="en-US" altLang="zh-CN" dirty="0"/>
              <a:t>2018/12/21</a:t>
            </a:r>
          </a:p>
          <a:p>
            <a:r>
              <a:rPr kumimoji="1" lang="en-US" altLang="zh-CN" dirty="0"/>
              <a:t>fsx18@mails.tsinghua.edu.cn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465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C70FE-B33C-B44E-8F3D-92683281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运行示例：处理结果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ADD332-2D3C-1043-96A1-0214DE03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4190"/>
            <a:ext cx="6958611" cy="46730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0E5798-B31F-A245-8D80-163E96B2D551}"/>
              </a:ext>
            </a:extLst>
          </p:cNvPr>
          <p:cNvSpPr txBox="1"/>
          <p:nvPr/>
        </p:nvSpPr>
        <p:spPr>
          <a:xfrm>
            <a:off x="8221736" y="1626715"/>
            <a:ext cx="436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处理并显示结果</a:t>
            </a:r>
          </a:p>
        </p:txBody>
      </p:sp>
    </p:spTree>
    <p:extLst>
      <p:ext uri="{BB962C8B-B14F-4D97-AF65-F5344CB8AC3E}">
        <p14:creationId xmlns:p14="http://schemas.microsoft.com/office/powerpoint/2010/main" val="395916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61856-D11D-1548-8892-B35CF3E6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运行示例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ACDD3-B781-FF40-B440-39F8063DB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745" y="2451100"/>
            <a:ext cx="4267200" cy="4406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75F147-468F-744D-AAF5-F98B03309276}"/>
              </a:ext>
            </a:extLst>
          </p:cNvPr>
          <p:cNvSpPr txBox="1"/>
          <p:nvPr/>
        </p:nvSpPr>
        <p:spPr>
          <a:xfrm>
            <a:off x="976182" y="1690688"/>
            <a:ext cx="532576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err="1"/>
              <a:t>cmake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</a:p>
          <a:p>
            <a:r>
              <a:rPr kumimoji="1" lang="en" altLang="zh-CN" dirty="0"/>
              <a:t>make clean ; make ; ./main ../</a:t>
            </a:r>
            <a:r>
              <a:rPr kumimoji="1" lang="en" altLang="zh-CN" dirty="0" err="1"/>
              <a:t>img</a:t>
            </a:r>
            <a:r>
              <a:rPr kumimoji="1" lang="en" altLang="zh-CN" dirty="0"/>
              <a:t>/5.jpg | tee </a:t>
            </a:r>
            <a:r>
              <a:rPr kumimoji="1" lang="en" altLang="zh-CN" dirty="0" err="1"/>
              <a:t>run.log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46332E-D4BB-9B4F-8801-4755E3293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09" y="1433548"/>
            <a:ext cx="4775891" cy="5059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A61E93-63AA-4D4B-92F5-719DA0DB6E0F}"/>
              </a:ext>
            </a:extLst>
          </p:cNvPr>
          <p:cNvSpPr txBox="1"/>
          <p:nvPr/>
        </p:nvSpPr>
        <p:spPr>
          <a:xfrm>
            <a:off x="976182" y="5729588"/>
            <a:ext cx="135924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OpenCV</a:t>
            </a:r>
            <a:r>
              <a:rPr kumimoji="1" lang="zh-CN" altLang="en-US" dirty="0"/>
              <a:t>输出图片显示</a:t>
            </a:r>
          </a:p>
        </p:txBody>
      </p:sp>
    </p:spTree>
    <p:extLst>
      <p:ext uri="{BB962C8B-B14F-4D97-AF65-F5344CB8AC3E}">
        <p14:creationId xmlns:p14="http://schemas.microsoft.com/office/powerpoint/2010/main" val="412256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74BC9-3032-AC47-A52D-2BFF17DA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附：</a:t>
            </a:r>
            <a:r>
              <a:rPr kumimoji="1" lang="en-US" altLang="zh-CN" dirty="0" err="1"/>
              <a:t>Tensorflow</a:t>
            </a:r>
            <a:r>
              <a:rPr kumimoji="1" lang="zh-CN" altLang="en-US" dirty="0"/>
              <a:t>训练网络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1C3EE7-9B54-7A47-A54E-1FC474D6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57" y="1601402"/>
            <a:ext cx="3429434" cy="18275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EE89B2-5F95-5543-923A-FDE66EF2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19" y="1601402"/>
            <a:ext cx="4188267" cy="5045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CE3FE-BF19-404B-8521-71F30E15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480" y="1601402"/>
            <a:ext cx="1870203" cy="1561928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A181F2F-C7EB-034D-AD5C-FFAF7E3E3145}"/>
              </a:ext>
            </a:extLst>
          </p:cNvPr>
          <p:cNvCxnSpPr/>
          <p:nvPr/>
        </p:nvCxnSpPr>
        <p:spPr>
          <a:xfrm>
            <a:off x="4572000" y="2508422"/>
            <a:ext cx="6919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0C4023C-C72F-6F42-A373-59172DDC784D}"/>
              </a:ext>
            </a:extLst>
          </p:cNvPr>
          <p:cNvCxnSpPr>
            <a:cxnSpLocks/>
          </p:cNvCxnSpPr>
          <p:nvPr/>
        </p:nvCxnSpPr>
        <p:spPr>
          <a:xfrm flipV="1">
            <a:off x="7574692" y="3429000"/>
            <a:ext cx="2632235" cy="3083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2BB4147-2992-EC48-A435-B79CA7C25074}"/>
              </a:ext>
            </a:extLst>
          </p:cNvPr>
          <p:cNvSpPr txBox="1"/>
          <p:nvPr/>
        </p:nvSpPr>
        <p:spPr>
          <a:xfrm>
            <a:off x="910323" y="3892378"/>
            <a:ext cx="342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tf</a:t>
            </a:r>
            <a:r>
              <a:rPr kumimoji="1" lang="en-US" altLang="zh-CN" dirty="0"/>
              <a:t>/mnist_20181221.py</a:t>
            </a:r>
            <a:r>
              <a:rPr kumimoji="1" lang="zh-CN" altLang="en-US" dirty="0"/>
              <a:t> 将自动下载</a:t>
            </a:r>
            <a:r>
              <a:rPr kumimoji="1" lang="en-US" altLang="zh-CN" dirty="0" err="1"/>
              <a:t>mnist</a:t>
            </a:r>
            <a:r>
              <a:rPr kumimoji="1" lang="zh-CN" altLang="en-US" dirty="0"/>
              <a:t>数据并训练、导出权重为</a:t>
            </a:r>
            <a:r>
              <a:rPr kumimoji="1" lang="en-US" altLang="zh-CN" dirty="0"/>
              <a:t>txt</a:t>
            </a:r>
            <a:r>
              <a:rPr kumimoji="1" lang="zh-CN" altLang="en-US" dirty="0"/>
              <a:t>文件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28861DD-EFBF-1745-AE9D-6FAD590893E7}"/>
              </a:ext>
            </a:extLst>
          </p:cNvPr>
          <p:cNvCxnSpPr>
            <a:cxnSpLocks/>
          </p:cNvCxnSpPr>
          <p:nvPr/>
        </p:nvCxnSpPr>
        <p:spPr>
          <a:xfrm>
            <a:off x="5263978" y="3163330"/>
            <a:ext cx="234779" cy="3348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48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62A38-5B93-004A-8363-DB4379C3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6DEE68-1CBF-E849-AFA0-AA4904E2F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74" y="1452949"/>
            <a:ext cx="8648700" cy="1790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5A4FF7-186F-B540-99D5-B8AC443E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65" y="4894374"/>
            <a:ext cx="2415727" cy="9627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3A6E90-590E-BE4B-A03F-1EC8B9FA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67" y="4894374"/>
            <a:ext cx="2407933" cy="10648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BD5878-0833-AF4E-8726-6E854A287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820" y="4768401"/>
            <a:ext cx="2136507" cy="10887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5C4CC1-A2A7-1742-AEEB-EE0484F42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693" y="5163753"/>
            <a:ext cx="1892300" cy="736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FB2132B-9765-AE48-B698-DDB2CA4000BF}"/>
              </a:ext>
            </a:extLst>
          </p:cNvPr>
          <p:cNvSpPr txBox="1"/>
          <p:nvPr/>
        </p:nvSpPr>
        <p:spPr>
          <a:xfrm>
            <a:off x="1351005" y="3485184"/>
            <a:ext cx="884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目前框架总共支持</a:t>
            </a:r>
            <a:r>
              <a:rPr kumimoji="1" lang="en-US" altLang="zh-CN" dirty="0"/>
              <a:t>5</a:t>
            </a:r>
            <a:r>
              <a:rPr kumimoji="1" lang="zh-CN" altLang="en-US" dirty="0"/>
              <a:t>种</a:t>
            </a:r>
            <a:r>
              <a:rPr kumimoji="1" lang="en-US" altLang="zh-CN" dirty="0"/>
              <a:t>Layer</a:t>
            </a:r>
            <a:r>
              <a:rPr kumimoji="1" lang="zh-CN" altLang="en-US" dirty="0"/>
              <a:t>（参数可配置）： 卷积层、非线性（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）、池化</a:t>
            </a:r>
            <a:r>
              <a:rPr kumimoji="1" lang="en-US" altLang="zh-CN" dirty="0"/>
              <a:t>(Max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pool)</a:t>
            </a:r>
            <a:r>
              <a:rPr kumimoji="1" lang="zh-CN" altLang="en-US" dirty="0"/>
              <a:t>、全连接、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4653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98A3D-37FD-2A43-9737-D9E1479A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2A85F0-AF2E-C148-B7E1-4C6F67896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90" y="2042468"/>
            <a:ext cx="3985650" cy="19734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9E6A119-20A5-7449-B927-F49D52FAEAE3}"/>
              </a:ext>
            </a:extLst>
          </p:cNvPr>
          <p:cNvSpPr txBox="1"/>
          <p:nvPr/>
        </p:nvSpPr>
        <p:spPr>
          <a:xfrm>
            <a:off x="6034216" y="2042468"/>
            <a:ext cx="261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框架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961596-4049-8D47-9BDB-8C05F567AB23}"/>
              </a:ext>
            </a:extLst>
          </p:cNvPr>
          <p:cNvSpPr txBox="1"/>
          <p:nvPr/>
        </p:nvSpPr>
        <p:spPr>
          <a:xfrm>
            <a:off x="6034216" y="2541158"/>
            <a:ext cx="261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本文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D8D005-4986-DF43-89B0-1E656798A29C}"/>
              </a:ext>
            </a:extLst>
          </p:cNvPr>
          <p:cNvSpPr txBox="1"/>
          <p:nvPr/>
        </p:nvSpPr>
        <p:spPr>
          <a:xfrm>
            <a:off x="6034216" y="3059542"/>
            <a:ext cx="261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测试图像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79F4C-425C-1E49-B1DC-72861A3BF17A}"/>
              </a:ext>
            </a:extLst>
          </p:cNvPr>
          <p:cNvSpPr txBox="1"/>
          <p:nvPr/>
        </p:nvSpPr>
        <p:spPr>
          <a:xfrm>
            <a:off x="6034216" y="3536090"/>
            <a:ext cx="261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训练程序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A73C37-742B-6D4E-99CD-A0624FB38847}"/>
              </a:ext>
            </a:extLst>
          </p:cNvPr>
          <p:cNvSpPr txBox="1"/>
          <p:nvPr/>
        </p:nvSpPr>
        <p:spPr>
          <a:xfrm>
            <a:off x="6034216" y="4038723"/>
            <a:ext cx="261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导出的权重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88FBD23-BEEB-D44E-BCE3-EE53AC076459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075935" y="2227134"/>
            <a:ext cx="3958281" cy="129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8719756-1C79-4143-874E-C5E3DE84B4A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59892" y="2725824"/>
            <a:ext cx="25743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84AB07-8636-C44B-B6BC-358359219B5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52367" y="3066279"/>
            <a:ext cx="4081849" cy="1779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D0243942-5C6E-7442-A859-1D633DF0063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67016" y="3373566"/>
            <a:ext cx="4267200" cy="347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43C736D6-014F-0C4A-A859-25CA1091DA9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952367" y="3769328"/>
            <a:ext cx="4081849" cy="454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9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C8ED9-7681-E241-9050-77BB0141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基本数据结构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4D8A2-89CF-BA4E-9C39-4431DCC7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141" y="1879599"/>
            <a:ext cx="2214262" cy="4465123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BA642B5-ACB9-5C41-AD81-1BDE16DC92C4}"/>
              </a:ext>
            </a:extLst>
          </p:cNvPr>
          <p:cNvCxnSpPr/>
          <p:nvPr/>
        </p:nvCxnSpPr>
        <p:spPr>
          <a:xfrm>
            <a:off x="4787728" y="3612537"/>
            <a:ext cx="1519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D71EF47-1566-AB47-A356-AE98D9B3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933" y="2055511"/>
            <a:ext cx="2746635" cy="44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5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287BC-BE81-4042-BA01-FD910F1E2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核心函数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EFBA91-38DB-CF41-83A7-7BEAB8F0D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6" r="8405" b="3634"/>
          <a:stretch/>
        </p:blipFill>
        <p:spPr>
          <a:xfrm>
            <a:off x="483973" y="2357953"/>
            <a:ext cx="5964711" cy="26836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8D0FA2-F7DD-954F-817D-363C60B051A1}"/>
              </a:ext>
            </a:extLst>
          </p:cNvPr>
          <p:cNvSpPr txBox="1"/>
          <p:nvPr/>
        </p:nvSpPr>
        <p:spPr>
          <a:xfrm>
            <a:off x="7908325" y="2878715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数据结构管理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ACF98B-0169-AD4E-9D39-7C7C27CA9DD0}"/>
              </a:ext>
            </a:extLst>
          </p:cNvPr>
          <p:cNvSpPr txBox="1"/>
          <p:nvPr/>
        </p:nvSpPr>
        <p:spPr>
          <a:xfrm>
            <a:off x="7908325" y="4436075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神经网络构建、</a:t>
            </a:r>
            <a:r>
              <a:rPr kumimoji="1" lang="en-US" altLang="zh-CN" dirty="0"/>
              <a:t>debug</a:t>
            </a:r>
            <a:endParaRPr kumimoji="1" lang="zh-CN" altLang="en-US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C14FBD1-3875-6244-A3BA-8905D2B38E0A}"/>
              </a:ext>
            </a:extLst>
          </p:cNvPr>
          <p:cNvCxnSpPr>
            <a:endCxn id="4" idx="1"/>
          </p:cNvCxnSpPr>
          <p:nvPr/>
        </p:nvCxnSpPr>
        <p:spPr>
          <a:xfrm>
            <a:off x="4979773" y="2878715"/>
            <a:ext cx="2928552" cy="184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B0B8966D-D853-FB42-A4DF-9483260FC3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444049" y="4436074"/>
            <a:ext cx="1464276" cy="184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2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A9F71-5B31-1842-A4C3-366834A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运行示例</a:t>
            </a:r>
            <a:r>
              <a:rPr kumimoji="1" lang="en-US" altLang="zh-CN" dirty="0"/>
              <a:t>:</a:t>
            </a:r>
            <a:r>
              <a:rPr kumimoji="1" lang="zh-CN" altLang="en-US" dirty="0"/>
              <a:t> 设计网络结构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BF8FD7-0B3F-B541-8818-A9048CF3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26" y="1826612"/>
            <a:ext cx="10087747" cy="41687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C9B271-7BBC-644D-B139-401277C218B7}"/>
              </a:ext>
            </a:extLst>
          </p:cNvPr>
          <p:cNvSpPr txBox="1"/>
          <p:nvPr/>
        </p:nvSpPr>
        <p:spPr>
          <a:xfrm>
            <a:off x="1336332" y="4214766"/>
            <a:ext cx="739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MNIST</a:t>
            </a:r>
            <a:r>
              <a:rPr kumimoji="1" lang="zh-CN" altLang="en-US" dirty="0"/>
              <a:t>输入尺寸为</a:t>
            </a:r>
            <a:r>
              <a:rPr kumimoji="1" lang="en-US" altLang="zh-CN" dirty="0"/>
              <a:t>28x28x1,</a:t>
            </a:r>
            <a:r>
              <a:rPr kumimoji="1" lang="zh-CN" altLang="en-US" dirty="0"/>
              <a:t> 输出为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分类</a:t>
            </a:r>
            <a:endParaRPr kumimoji="1" lang="en-US" altLang="zh-CN" dirty="0"/>
          </a:p>
          <a:p>
            <a:r>
              <a:rPr kumimoji="1" lang="zh-CN" altLang="en-US" dirty="0"/>
              <a:t>简单设计了如图所示的</a:t>
            </a:r>
            <a:r>
              <a:rPr kumimoji="1" lang="en-US" altLang="zh-CN" dirty="0"/>
              <a:t>CNN</a:t>
            </a:r>
            <a:r>
              <a:rPr kumimoji="1" lang="zh-CN" altLang="en-US" dirty="0"/>
              <a:t>网络作为示例</a:t>
            </a:r>
          </a:p>
        </p:txBody>
      </p:sp>
    </p:spTree>
    <p:extLst>
      <p:ext uri="{BB962C8B-B14F-4D97-AF65-F5344CB8AC3E}">
        <p14:creationId xmlns:p14="http://schemas.microsoft.com/office/powerpoint/2010/main" val="222640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A9F71-5B31-1842-A4C3-366834A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运行示例：创建数据结构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5E6308-F84D-284F-87BA-3C69EA3A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661"/>
            <a:ext cx="5905592" cy="46389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CC4579E-C300-6A47-8C54-DEB4006B8506}"/>
              </a:ext>
            </a:extLst>
          </p:cNvPr>
          <p:cNvSpPr txBox="1"/>
          <p:nvPr/>
        </p:nvSpPr>
        <p:spPr>
          <a:xfrm>
            <a:off x="7129849" y="1506022"/>
            <a:ext cx="344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创建各个</a:t>
            </a:r>
            <a:r>
              <a:rPr kumimoji="1" lang="en-US" altLang="zh-CN" dirty="0"/>
              <a:t>Layer</a:t>
            </a:r>
            <a:r>
              <a:rPr kumimoji="1" lang="zh-CN" altLang="en-US" dirty="0"/>
              <a:t>的基本数据结构</a:t>
            </a:r>
          </a:p>
        </p:txBody>
      </p:sp>
    </p:spTree>
    <p:extLst>
      <p:ext uri="{BB962C8B-B14F-4D97-AF65-F5344CB8AC3E}">
        <p14:creationId xmlns:p14="http://schemas.microsoft.com/office/powerpoint/2010/main" val="20954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A9F71-5B31-1842-A4C3-366834A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运行示例：加载数据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64E766-32F1-E64C-ABF0-969DBEBA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6584843" cy="33014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BA782D-2FF2-644C-9E91-EA5DE33EBE4A}"/>
              </a:ext>
            </a:extLst>
          </p:cNvPr>
          <p:cNvSpPr txBox="1"/>
          <p:nvPr/>
        </p:nvSpPr>
        <p:spPr>
          <a:xfrm>
            <a:off x="7665683" y="1777871"/>
            <a:ext cx="344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加载输入</a:t>
            </a:r>
            <a:r>
              <a:rPr kumimoji="1" lang="en-US" altLang="zh-CN" dirty="0" err="1"/>
              <a:t>Featuremap</a:t>
            </a:r>
            <a:r>
              <a:rPr kumimoji="1" lang="zh-CN" altLang="en-US" dirty="0"/>
              <a:t>及权重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(OpenCV</a:t>
            </a:r>
            <a:r>
              <a:rPr kumimoji="1" lang="zh-CN" altLang="en-US" dirty="0"/>
              <a:t>读入原始数据，并归一化至</a:t>
            </a:r>
            <a:r>
              <a:rPr kumimoji="1" lang="en-US" altLang="zh-CN" dirty="0"/>
              <a:t>[0,1])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45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20A65-65C1-E34B-8E0E-D017103E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运行示例：前向计算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7A9A44-A39F-E54B-BFC6-DE927085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25699" cy="18475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516B4B-A94C-944B-BD30-5269BCCD2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66065"/>
            <a:ext cx="2542315" cy="21157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2AE731-8856-4E49-90BE-C51318A053B7}"/>
              </a:ext>
            </a:extLst>
          </p:cNvPr>
          <p:cNvSpPr txBox="1"/>
          <p:nvPr/>
        </p:nvSpPr>
        <p:spPr>
          <a:xfrm>
            <a:off x="5058407" y="3866163"/>
            <a:ext cx="436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创建网络拓扑、前向计算、释放资源</a:t>
            </a:r>
          </a:p>
        </p:txBody>
      </p:sp>
    </p:spTree>
    <p:extLst>
      <p:ext uri="{BB962C8B-B14F-4D97-AF65-F5344CB8AC3E}">
        <p14:creationId xmlns:p14="http://schemas.microsoft.com/office/powerpoint/2010/main" val="2801877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225</Words>
  <Application>Microsoft Macintosh PowerPoint</Application>
  <PresentationFormat>宽屏</PresentationFormat>
  <Paragraphs>35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CUNIX大作业 卷积神经网络框架</vt:lpstr>
      <vt:lpstr>整体框架</vt:lpstr>
      <vt:lpstr>目录结构</vt:lpstr>
      <vt:lpstr>基本数据结构</vt:lpstr>
      <vt:lpstr>核心函数</vt:lpstr>
      <vt:lpstr>运行示例: 设计网络结构</vt:lpstr>
      <vt:lpstr>运行示例：创建数据结构</vt:lpstr>
      <vt:lpstr>运行示例：加载数据</vt:lpstr>
      <vt:lpstr>运行示例：前向计算</vt:lpstr>
      <vt:lpstr>运行示例：处理结果</vt:lpstr>
      <vt:lpstr>运行示例: Run!</vt:lpstr>
      <vt:lpstr>附：Tensorflow训练网络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CNN框架</dc:title>
  <dc:creator>方绍峡</dc:creator>
  <cp:lastModifiedBy>方绍峡</cp:lastModifiedBy>
  <cp:revision>54</cp:revision>
  <dcterms:created xsi:type="dcterms:W3CDTF">2018-12-21T13:58:10Z</dcterms:created>
  <dcterms:modified xsi:type="dcterms:W3CDTF">2018-12-29T08:04:38Z</dcterms:modified>
</cp:coreProperties>
</file>